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4458" y="1258389"/>
            <a:ext cx="4772296" cy="477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833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2835" y="839288"/>
            <a:ext cx="5689963" cy="568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322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7073" y="685800"/>
            <a:ext cx="5655129" cy="565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835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2801" y="865415"/>
            <a:ext cx="5881551" cy="588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227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7039" y="685800"/>
            <a:ext cx="5733506" cy="573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906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2538" y="685800"/>
            <a:ext cx="5663837" cy="566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728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3463" y="1004751"/>
            <a:ext cx="5724797" cy="572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128391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7</TotalTime>
  <Words>0</Words>
  <Application>Microsoft Office PowerPoint</Application>
  <PresentationFormat>Широкоэкранный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Franklin Gothic Book</vt:lpstr>
      <vt:lpstr>Crop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polina Kyznetsova</dc:creator>
  <cp:lastModifiedBy>polina Kyznetsova</cp:lastModifiedBy>
  <cp:revision>1</cp:revision>
  <dcterms:created xsi:type="dcterms:W3CDTF">2023-04-03T12:18:32Z</dcterms:created>
  <dcterms:modified xsi:type="dcterms:W3CDTF">2023-04-03T12:26:01Z</dcterms:modified>
</cp:coreProperties>
</file>