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72" r:id="rId5"/>
    <p:sldId id="264" r:id="rId6"/>
    <p:sldId id="270" r:id="rId7"/>
    <p:sldId id="269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5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7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0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0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2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6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2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420888"/>
            <a:ext cx="8928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ru-RU" sz="54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53" y="3501008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идет весне дорогу.</a:t>
            </a:r>
          </a:p>
          <a:p>
            <a:pPr algn="ctr"/>
            <a:r>
              <a:rPr lang="ru-RU" dirty="0"/>
              <a:t>Дни становятся все длиннее, солнце греет все лучше и лучше. Трава начинает зеленеть, несмотря на то, что еще во многих</a:t>
            </a:r>
          </a:p>
          <a:p>
            <a:pPr algn="ctr"/>
            <a:r>
              <a:rPr lang="ru-RU" dirty="0"/>
              <a:t>местах лежит снег. Время будет брать свое. Появились и первые предвестники весны трясогузки. Им, наверное, еще холодны,</a:t>
            </a:r>
          </a:p>
          <a:p>
            <a:pPr algn="ctr"/>
            <a:r>
              <a:rPr lang="ru-RU" dirty="0"/>
              <a:t>но они ищут что то, перелетая с места на место. Наверное, ищут подруг для продления своего птичьего рода.</a:t>
            </a:r>
          </a:p>
          <a:p>
            <a:pPr algn="ctr"/>
            <a:r>
              <a:rPr lang="ru-RU" dirty="0"/>
              <a:t>По утрам слышны, еще хоть и не такие заливистые, песни дроздов, </a:t>
            </a:r>
            <a:r>
              <a:rPr lang="ru-RU" dirty="0" smtClean="0"/>
              <a:t>синичек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воробьев, воркование голубей, все это влияет и на состояние человека.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29" y="156637"/>
            <a:ext cx="5472608" cy="334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416824" cy="620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8036"/>
            <a:ext cx="7200800" cy="67231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203415" cy="53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423832" cy="607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70614" cy="59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564904"/>
            <a:ext cx="8320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8269435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75284" cy="55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6624736" cy="612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105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Апоналинария</cp:lastModifiedBy>
  <cp:revision>56</cp:revision>
  <dcterms:created xsi:type="dcterms:W3CDTF">2014-07-09T08:33:20Z</dcterms:created>
  <dcterms:modified xsi:type="dcterms:W3CDTF">2023-04-06T17:50:07Z</dcterms:modified>
</cp:coreProperties>
</file>