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1" r:id="rId4"/>
    <p:sldId id="260" r:id="rId5"/>
    <p:sldId id="257" r:id="rId6"/>
    <p:sldId id="263" r:id="rId7"/>
    <p:sldId id="262" r:id="rId8"/>
    <p:sldId id="270" r:id="rId9"/>
    <p:sldId id="259" r:id="rId10"/>
    <p:sldId id="265" r:id="rId11"/>
    <p:sldId id="258" r:id="rId12"/>
    <p:sldId id="264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2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3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1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8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51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2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1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53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3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560-F963-4841-83FE-EB0D864C2EF2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C118-9C18-40AA-A6D7-79127D19E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87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5560-F963-4841-83FE-EB0D864C2EF2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8C118-9C18-40AA-A6D7-79127D19E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0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967335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РИСУЕМ КОСМОС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22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"/>
          <a:stretch/>
        </p:blipFill>
        <p:spPr>
          <a:xfrm>
            <a:off x="755576" y="0"/>
            <a:ext cx="7632848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2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1" t="399" r="971" b="4452"/>
          <a:stretch/>
        </p:blipFill>
        <p:spPr>
          <a:xfrm>
            <a:off x="1043608" y="0"/>
            <a:ext cx="7416824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5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/>
        </p:blipFill>
        <p:spPr>
          <a:xfrm>
            <a:off x="827584" y="0"/>
            <a:ext cx="7632848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1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86916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Попробуй изобразить одну из планет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тебе помогут рисунки поэтапно: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73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38112"/>
            <a:ext cx="523875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69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08720"/>
            <a:ext cx="6989035" cy="52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33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885825"/>
            <a:ext cx="88963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06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48680"/>
            <a:ext cx="7277067" cy="54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4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/>
        </p:blipFill>
        <p:spPr>
          <a:xfrm>
            <a:off x="0" y="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4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>
          <a:xfrm>
            <a:off x="755576" y="0"/>
            <a:ext cx="7632848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9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"/>
          <a:stretch/>
        </p:blipFill>
        <p:spPr>
          <a:xfrm>
            <a:off x="683568" y="0"/>
            <a:ext cx="7776864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"/>
          <a:stretch/>
        </p:blipFill>
        <p:spPr>
          <a:xfrm>
            <a:off x="683568" y="0"/>
            <a:ext cx="7776864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4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>
          <a:xfrm>
            <a:off x="971600" y="0"/>
            <a:ext cx="7128792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7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>
          <a:xfrm>
            <a:off x="827584" y="0"/>
            <a:ext cx="7560840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984776" cy="55446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3808" y="5157192"/>
            <a:ext cx="3600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САТУРН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281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5" t="1450" r="935" b="4451"/>
          <a:stretch/>
        </p:blipFill>
        <p:spPr>
          <a:xfrm>
            <a:off x="683568" y="0"/>
            <a:ext cx="7704856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4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Апоналинария</cp:lastModifiedBy>
  <cp:revision>7</cp:revision>
  <dcterms:created xsi:type="dcterms:W3CDTF">2016-04-06T16:15:49Z</dcterms:created>
  <dcterms:modified xsi:type="dcterms:W3CDTF">2023-04-09T10:44:23Z</dcterms:modified>
</cp:coreProperties>
</file>