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1091" y="4223657"/>
            <a:ext cx="8825658" cy="1511667"/>
          </a:xfrm>
        </p:spPr>
        <p:txBody>
          <a:bodyPr/>
          <a:lstStyle/>
          <a:p>
            <a:r>
              <a:rPr lang="ru-RU" dirty="0" smtClean="0"/>
              <a:t>Парад планет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692" y="418011"/>
            <a:ext cx="3789168" cy="355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18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5223" y="452718"/>
            <a:ext cx="6193589" cy="580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82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6427" y="374781"/>
            <a:ext cx="6484090" cy="616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30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441" y="452718"/>
            <a:ext cx="6264680" cy="591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7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217" y="318948"/>
            <a:ext cx="6396234" cy="63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90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7808" y="577688"/>
            <a:ext cx="6162698" cy="593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94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5885" y="452718"/>
            <a:ext cx="6478515" cy="606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9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8503" y="452718"/>
            <a:ext cx="6773494" cy="599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44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932" y="846663"/>
            <a:ext cx="6416282" cy="553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85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920" y="673792"/>
            <a:ext cx="6881388" cy="566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592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</TotalTime>
  <Words>2</Words>
  <Application>Microsoft Office PowerPoint</Application>
  <PresentationFormat>Широкоэкранный</PresentationFormat>
  <Paragraphs>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Ион</vt:lpstr>
      <vt:lpstr>Парад планет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Парад планет</dc:title>
  <dc:creator>polina Kyznetsova</dc:creator>
  <cp:lastModifiedBy>polina Kyznetsova</cp:lastModifiedBy>
  <cp:revision>1</cp:revision>
  <dcterms:created xsi:type="dcterms:W3CDTF">2023-04-09T11:09:15Z</dcterms:created>
  <dcterms:modified xsi:type="dcterms:W3CDTF">2023-04-09T11:11:25Z</dcterms:modified>
</cp:coreProperties>
</file>