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3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2" r:id="rId31"/>
    <p:sldId id="283" r:id="rId32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718" autoAdjust="0"/>
  </p:normalViewPr>
  <p:slideViewPr>
    <p:cSldViewPr>
      <p:cViewPr varScale="1">
        <p:scale>
          <a:sx n="75" d="100"/>
          <a:sy n="75" d="100"/>
        </p:scale>
        <p:origin x="1426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44975" cy="3184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48078" y="4345023"/>
            <a:ext cx="5491528" cy="46678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7760" cy="4849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8495" y="0"/>
            <a:ext cx="2937760" cy="4849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37760" cy="4849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8495" y="9429937"/>
            <a:ext cx="2937760" cy="4849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96A71444-3212-485F-98E1-2AC1F991D2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3197E-1261-4E95-8E45-13227787F755}" type="slidenum">
              <a:rPr lang="ru-RU"/>
              <a:pPr/>
              <a:t>1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5F8AD-118E-4651-A6AE-7BF9DC1D1947}" type="slidenum">
              <a:rPr lang="ru-RU"/>
              <a:pPr/>
              <a:t>10</a:t>
            </a:fld>
            <a:endParaRPr 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636588"/>
            <a:ext cx="4244975" cy="3184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16673" y="4032559"/>
            <a:ext cx="4933382" cy="38203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48309-7EDF-4BB7-97ED-FA0BAF897B24}" type="slidenum">
              <a:rPr lang="ru-RU"/>
              <a:pPr/>
              <a:t>11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EBF810-DC04-4D8E-AAD4-F7D88A8393C2}" type="slidenum">
              <a:rPr lang="ru-RU"/>
              <a:pPr/>
              <a:t>12</a:t>
            </a:fld>
            <a:endParaRPr 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0F98FD-89B1-4BAA-85CE-03CF1648142F}" type="slidenum">
              <a:rPr lang="ru-RU"/>
              <a:pPr/>
              <a:t>13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54500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48077" y="4345023"/>
            <a:ext cx="5500093" cy="46766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FAF95-BBCF-4196-A17E-FC1A053DFE47}" type="slidenum">
              <a:rPr lang="ru-RU"/>
              <a:pPr/>
              <a:t>14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54500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48077" y="4345023"/>
            <a:ext cx="5500093" cy="46766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6552FB-F05B-4861-9409-88794CCD2489}" type="slidenum">
              <a:rPr lang="ru-RU"/>
              <a:pPr/>
              <a:t>15</a:t>
            </a:fld>
            <a:endParaRPr 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A659D9-D579-489B-A3F9-527A110022EF}" type="slidenum">
              <a:rPr lang="ru-RU"/>
              <a:pPr/>
              <a:t>17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66C557-EBD3-4755-94F2-B649203C6EA1}" type="slidenum">
              <a:rPr lang="ru-RU"/>
              <a:pPr/>
              <a:t>18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4AF08C-46C9-428F-901B-AE321FDCA4B6}" type="slidenum">
              <a:rPr lang="ru-RU"/>
              <a:pPr/>
              <a:t>19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52913" cy="3190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48078" y="4345022"/>
            <a:ext cx="5498665" cy="46751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ED9C94-1C1E-40CB-942F-720AB43694A9}" type="slidenum">
              <a:rPr lang="ru-RU"/>
              <a:pPr/>
              <a:t>20</a:t>
            </a:fld>
            <a:endParaRPr 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4500" cy="3190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497238" cy="4673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B18CBC-8FBB-4D14-B77F-70D34191E130}" type="slidenum">
              <a:rPr lang="ru-RU"/>
              <a:pPr/>
              <a:t>2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034012-AB87-4C82-8152-03C3E01540B0}" type="slidenum">
              <a:rPr lang="ru-RU"/>
              <a:pPr/>
              <a:t>21</a:t>
            </a:fld>
            <a:endParaRPr 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7FD5D-9BAC-4D4E-95B1-94DF7A492290}" type="slidenum">
              <a:rPr lang="ru-RU"/>
              <a:pPr/>
              <a:t>22</a:t>
            </a:fld>
            <a:endParaRPr 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4500" cy="3190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497238" cy="4673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00AD7-8468-4632-BBA6-52AB51475064}" type="slidenum">
              <a:rPr lang="ru-RU"/>
              <a:pPr/>
              <a:t>23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B5AD90-F68D-47C7-AF14-870B454742BC}" type="slidenum">
              <a:rPr lang="ru-RU"/>
              <a:pPr/>
              <a:t>24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FB861-E62C-4E4D-83BD-42DCB4BD8796}" type="slidenum">
              <a:rPr lang="ru-RU"/>
              <a:pPr/>
              <a:t>25</a:t>
            </a:fld>
            <a:endParaRPr 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3DADA6-580D-4C3A-AD93-4EBE0E907956}" type="slidenum">
              <a:rPr lang="ru-RU"/>
              <a:pPr/>
              <a:t>26</a:t>
            </a:fld>
            <a:endParaRPr 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49738" cy="3189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495810" cy="4672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120BB8-262F-4C6B-A082-C577A8B1AEAB}" type="slidenum">
              <a:rPr lang="ru-RU"/>
              <a:pPr/>
              <a:t>28</a:t>
            </a:fld>
            <a:endParaRPr 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8489D4-6158-4DCF-A87B-6F92FDA9DFF1}" type="slidenum">
              <a:rPr lang="ru-RU"/>
              <a:pPr/>
              <a:t>29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835025"/>
            <a:ext cx="4254500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48077" y="4345023"/>
            <a:ext cx="5500093" cy="46766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2E3FB-C916-4394-A459-30DB9BCF1CF1}" type="slidenum">
              <a:rPr lang="ru-RU"/>
              <a:pPr/>
              <a:t>3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241A5A-C954-4846-9D4C-AA5EB85ABCC3}" type="slidenum">
              <a:rPr lang="ru-RU"/>
              <a:pPr/>
              <a:t>4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59C9FB-13F6-4867-A9F1-FDCE94C79808}" type="slidenum">
              <a:rPr lang="ru-RU"/>
              <a:pPr/>
              <a:t>5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930742-5DF0-4E20-9183-140CB11765CF}" type="slidenum">
              <a:rPr lang="ru-RU"/>
              <a:pPr/>
              <a:t>6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74C178-5FA5-4B5C-AF88-44BE1E9DCC43}" type="slidenum">
              <a:rPr lang="ru-RU"/>
              <a:pPr/>
              <a:t>7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2E62DC-F655-44C6-9238-1D1ACEC76039}" type="slidenum">
              <a:rPr lang="ru-RU"/>
              <a:pPr/>
              <a:t>8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91B0CA-F8A5-41DC-B9FF-98CB3BC6EF06}" type="slidenum">
              <a:rPr lang="ru-RU"/>
              <a:pPr/>
              <a:t>9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8413" y="835025"/>
            <a:ext cx="4259262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48078" y="4345023"/>
            <a:ext cx="5502948" cy="46795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3786" tIns="41893" rIns="83786" bIns="41893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753060-1CFA-4D3E-8D62-3E42EC1FD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A8E8BD-5735-47F3-A4EB-3286450813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38" y="301625"/>
            <a:ext cx="2263775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2100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92A10B-FB19-4061-A36D-011B6C604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CCCF29-3B5E-452C-99BB-AC670040A2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16296B-4CE4-4F97-BEF6-1EA369BD5E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EBD03E-0607-4662-B860-3337278D7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2937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75" y="1824038"/>
            <a:ext cx="4454525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C6DC50-6CAD-4689-9B90-27FCAEA36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221D35-C700-45CC-9DA5-EF6F10A6E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CC9F96-D885-4F16-9EB9-3D9B156F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F7E64A-4B47-4E2D-AC05-524DD9557E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C5E00C-DF75-49D8-9268-EFA5E032D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822DE-8C6D-4307-A937-A0DE7B57A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00592-25C3-4880-84F3-F27309586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A90E3F-5EAA-4C16-A015-3C96B8472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287338"/>
            <a:ext cx="22637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43687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71C949-8C84-445E-986C-44793CD7A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9EAB38-359E-4083-8F27-D97A12A73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3A53F3-C218-4D38-800B-C41B287E6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DCCE2D-E2DF-4310-AB95-88357B9BDA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2937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75" y="1800225"/>
            <a:ext cx="4454525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5C537C-FED9-4E95-B186-47DAD148E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8C4293-57DB-4C9F-ABA5-B79ECE792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F5F497-E0F8-4563-9676-AFA3AB59B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567745-6CE7-4400-A65E-E6FA5FD42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619319-5FA6-47A2-B6F1-463E38995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EA3453-6A72-4F1C-BCF7-8F07628EE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BA665E-A172-47F4-8DC8-3210E20AE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D089B1-8236-4FC4-93C9-5A7C63B6E1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576263"/>
            <a:ext cx="2263775" cy="5595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43687" cy="5595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05BD4-9E04-4605-8552-4879E7FEA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76263"/>
            <a:ext cx="7186612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5212" cy="508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2938" cy="508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35213" cy="508000"/>
          </a:xfrm>
        </p:spPr>
        <p:txBody>
          <a:bodyPr/>
          <a:lstStyle>
            <a:lvl1pPr>
              <a:defRPr/>
            </a:lvl1pPr>
          </a:lstStyle>
          <a:p>
            <a:fld id="{AD440801-8CBC-48E4-B064-A15EB5398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2938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B6079-9983-4E37-B5F4-1AD83B0D41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7B91CD-64F5-498E-BDC5-C8C385C6F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229537-9F45-4426-ACD0-4C63C2816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18645D-31DC-4AC1-BBAB-B2AA39C40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987A24-281E-4446-8B8C-261DAE213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83F1B5-B5A7-4BF3-AD06-9E53B26514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8275" cy="124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8275" cy="437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4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5213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5A6ACE6F-4101-401A-A7C4-50008AB28B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8738" y="107950"/>
            <a:ext cx="7794626" cy="160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7338"/>
            <a:ext cx="7007225" cy="1235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24038"/>
            <a:ext cx="9059862" cy="437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6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82937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5213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A8BA9E56-C9D5-4838-9A00-AEE598D2FB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ct val="0"/>
        </a:spcBef>
        <a:spcAft>
          <a:spcPts val="1538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ts val="1225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6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76263"/>
            <a:ext cx="7186612" cy="70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00225"/>
            <a:ext cx="9059862" cy="437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19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5213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BFFDC4E-27EE-4CAB-90A4-DD4B4FDCCD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WenQuanYi Zen Hei" charset="0"/>
          <a:cs typeface="WenQuanYi Zen Hei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science/20120811/720932268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ru.wikipedia.org/wiki/1960_%D0%B3%D0%BE%D0%B4" TargetMode="External"/><Relationship Id="rId5" Type="http://schemas.openxmlformats.org/officeDocument/2006/relationships/hyperlink" Target="https://ru.wikipedia.org/wiki/19_%D0%B0%D0%B2%D0%B3%D1%83%D1%81%D1%82%D0%B0" TargetMode="External"/><Relationship Id="rId4" Type="http://schemas.openxmlformats.org/officeDocument/2006/relationships/hyperlink" Target="https://ru.wikipedia.org/wiki/%D0%A1%D0%BF%D1%83%D1%82%D0%BD%D0%B8%D0%BA-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11300"/>
            <a:ext cx="7704138" cy="604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8"/>
            <a:ext cx="8429625" cy="6072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588" y="4279900"/>
            <a:ext cx="2584450" cy="2584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398588"/>
            <a:ext cx="7146925" cy="5730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73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Ю. Гагарин и С.П. Королев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98450" y="1436688"/>
            <a:ext cx="4741863" cy="5764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Сказал `поехали` Гагарин,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Ракета в космос понеслась.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Вот это был рисковый парень!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С тех пор эпоха началась.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Эпоха странствий и открытий,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Прогресса, мира и труда,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Надежд, желаний и событий, 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Теперь все это - навсегда.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Наступят дни, когда пространство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Кто хочет, сможет бороздить!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Хоть на Луну, пожалуйста, странствуй!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Никто не сможет запретить!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Вот будет жизнь! Но все же вспомним,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Что кто-то первым полетел...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Майор Гагарин, парень скромный,</a:t>
            </a:r>
          </a:p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Открыть эпоху он сумел.</a:t>
            </a:r>
          </a:p>
          <a:p>
            <a:pPr algn="r"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Махмуд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Отар-Мухтар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)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73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               Юрий Гагарин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1944688"/>
            <a:ext cx="4751387" cy="410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39863" y="220663"/>
            <a:ext cx="8064500" cy="107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368425"/>
            <a:ext cx="3924300" cy="571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3238" y="220663"/>
            <a:ext cx="5472112" cy="7427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Я помню, солнце в этот день искрилось: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Какой был удивительный апрель!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И в сердце радость с гордостью светилась: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Из космоса Гагарин прилетел!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Его все по улыбке узнавали —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Такой улыбки не было второй!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Весь мир рукоплескал! Все ликовали: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Гагарин облетел наш шар земной!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С тех пор приблизились неведомые дали,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Осваивают космос корабли…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А начинал — российский, славный парень,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ГАГАРИН — ПЕРВЫЙ КОСМОНАВТ ЗЕМЛИ!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И. Левченко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6137" cy="7175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Ю.Гагарин с семьей.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735263"/>
            <a:ext cx="3455987" cy="410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3959225"/>
            <a:ext cx="3743325" cy="274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7288" y="1439863"/>
            <a:ext cx="3743325" cy="2519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016125"/>
            <a:ext cx="3527425" cy="424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48150" y="1511300"/>
            <a:ext cx="5472113" cy="3816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6 августа 1961 года на околоземную орбиту отправился 25-летний советский космонавт Герман Степанович ТИТОВ, который до сих пор остается рекордсменом космической молодости.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3238" y="576263"/>
            <a:ext cx="719931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Герман Титов   1935-2000 г.г.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76713" y="5040313"/>
            <a:ext cx="5799137" cy="1444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Корабль произвел более 17 витков вокруг Земли -25 часов 11 минут.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75" y="360363"/>
            <a:ext cx="1524000" cy="152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ка\Desktop\img_user_file_584e9f5f34e23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2" y="1570037"/>
            <a:ext cx="7340599" cy="550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360363"/>
            <a:ext cx="2828925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2160588"/>
            <a:ext cx="6551613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5900" y="647700"/>
            <a:ext cx="7488238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736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Андриян Николаев(1929-2004г.г.)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3238" y="576263"/>
            <a:ext cx="7197725" cy="719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П.Р. Попович (1930-2009)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0363" y="1511300"/>
            <a:ext cx="5830887" cy="5327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Па́вел Рома́нович Попо́вич — советский космонавт. Лётчик- космонавт СССР. Дважды Герой Советского Союза. Пилот космического корабля «Восток-4»; командир космического корабля «Союз-14», летчик-космонавт СССР № 4. Позывной — «Беркут»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813" y="360363"/>
            <a:ext cx="2513012" cy="280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350" y="3384550"/>
            <a:ext cx="3527425" cy="3743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87338" y="1790700"/>
            <a:ext cx="4032250" cy="466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000000"/>
                </a:solidFill>
                <a:ea typeface="DejaVu Sans" charset="0"/>
                <a:cs typeface="DejaVu Sans" charset="0"/>
              </a:rPr>
              <a:t>"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Корабль "Восток-3" под управлением Андрияна Николаева 11 августа 1962 г. был запущен с Байконура, а уже через сутки оттуда же стартовал второй "Восток-4" с космонавтом Павлом Поповичем на борту".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19100"/>
            <a:ext cx="7194550" cy="1031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Групповой полет </a:t>
            </a:r>
            <a:br>
              <a:rPr lang="ru-RU"/>
            </a:br>
            <a:r>
              <a:rPr lang="ru-RU"/>
              <a:t>А. Николаев -П. Попович.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74863" y="10288588"/>
            <a:ext cx="3787775" cy="233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CCCCFF"/>
                </a:solidFill>
                <a:ea typeface="DejaVu Sans" charset="0"/>
                <a:cs typeface="DejaVu Sans" charset="0"/>
                <a:hlinkClick r:id="rId3"/>
              </a:rPr>
              <a:t>http://ria.ru/science/20120811/720932268.html#ixzz3WQ0U5ns0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4032250"/>
            <a:ext cx="3378200" cy="3024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0050" y="549275"/>
            <a:ext cx="2609850" cy="3267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7338" y="144463"/>
            <a:ext cx="9791700" cy="1933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802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 России мысль о возможности полета в космос впервые высказал 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К. Э. Циолковский.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2376488"/>
            <a:ext cx="7848600" cy="4552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1800" y="581025"/>
            <a:ext cx="7192963" cy="71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Валерий Быковский 1934г.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5" y="1728788"/>
            <a:ext cx="2879725" cy="309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0363" y="1511300"/>
            <a:ext cx="6767512" cy="5327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Вале́рий Фёдорович Быко́вский — лётчик-космонавт СССР, дважды Герой Советского Союза, совершивший три полёта в космос общей продолжительностью 20 суток 17 часов 48 минут. Первый полет в июне 1963г. В. Быковский совершил  с Валентиной Тершковой.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0363" y="5184775"/>
            <a:ext cx="6696075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Это полет двух советских космических кораблей - "Восток-5" и "Восток-6".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87338" y="1439863"/>
            <a:ext cx="4392612" cy="474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Первая в мире женщина-космонавт, генерал-майор. Герой Советского Союза, Герой Социалистического Труда ЧССР, Герой Социалистического Труда НРБ, Герой Труда Вьетнама, Герой Труда.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Позывной «Чайка».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8" y="576263"/>
            <a:ext cx="719931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Валентина Терешкова 06.03.1937 год.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368425"/>
            <a:ext cx="2520950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700" y="1871663"/>
            <a:ext cx="1895475" cy="2019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088" y="3924300"/>
            <a:ext cx="3024187" cy="3132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0800" y="533400"/>
            <a:ext cx="1905000" cy="1266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284163"/>
            <a:ext cx="2232025" cy="1443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463" y="1368425"/>
            <a:ext cx="5616575" cy="302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18 марта 1965 года, Алексей Леонов стал первым в истории человеком, вышедшим в открытый космос.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03238" y="576263"/>
            <a:ext cx="7191375" cy="71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А.Леонов и П.Беляев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1728788"/>
            <a:ext cx="3527425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4392613"/>
            <a:ext cx="3527425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671888"/>
            <a:ext cx="4824413" cy="287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800225"/>
            <a:ext cx="8351838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03238" y="576263"/>
            <a:ext cx="8208962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736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        Наши  первые космонавты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8502650" cy="5214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3238" y="423863"/>
            <a:ext cx="7199312" cy="1023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736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Они были первой командой космонавтов СССР.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889125"/>
            <a:ext cx="7766050" cy="495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3238" y="576263"/>
            <a:ext cx="7191375" cy="71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Отряд первых космонавтов.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5486400"/>
            <a:ext cx="2376487" cy="180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3238" y="576263"/>
            <a:ext cx="7189787" cy="71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Площадь  Гагарина 1980 г.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38" y="503238"/>
            <a:ext cx="2879725" cy="4983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1325563"/>
            <a:ext cx="6551613" cy="6018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ка\Desktop\луноход-флаг-США-и-космонавт-на-лу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2" y="1493837"/>
            <a:ext cx="7132638" cy="56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8312" y="731837"/>
            <a:ext cx="7315200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Космический полет американцев на Луну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1655763"/>
            <a:ext cx="8372475" cy="160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8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DejaVu Sans" charset="0"/>
                <a:cs typeface="DejaVu Sans" charset="0"/>
              </a:rPr>
              <a:t>1.https://www.google.ru/search?q=%D1%8E%D1%80%D0%B8%D0%B9+%D0%B3%D0%B0%D0%B3%D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3238" y="2808288"/>
            <a:ext cx="8915400" cy="2298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8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DejaVu Sans" charset="0"/>
                <a:cs typeface="DejaVu Sans" charset="0"/>
              </a:rPr>
              <a:t>3.https://ru.wikipedia.org/wiki/%D0%9B%D0%B0%D0%B9%D0%BA%D0%B0_%28%D1%81%D0%BE%D0%B1%D0%B0%D0%BA%D0%B0-%D0%BA%D0%BE%D1%81%D0%BC%D0%BE%D0%BD%D0%B0%D0%B2%D1%82%29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1800" y="2303463"/>
            <a:ext cx="7926388" cy="1679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8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DejaVu Sans" charset="0"/>
                <a:cs typeface="DejaVu Sans" charset="0"/>
              </a:rPr>
              <a:t>  2.http://ped-kopilka.ru/stihi-dlja-detei/den-kosmonavtiki-stihi.html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3238" y="4032250"/>
            <a:ext cx="9690100" cy="2746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>
                <a:solidFill>
                  <a:srgbClr val="000000"/>
                </a:solidFill>
                <a:ea typeface="DejaVu Sans" charset="0"/>
                <a:cs typeface="DejaVu Sans" charset="0"/>
              </a:rPr>
              <a:t>4.https://www.google.ru/search?q=%D0%BF%D0%BB%D0%BE%D1%89%D0%B0%D0%B4%D1%8C+%D0%B3%D0%B0%D0%B3%D0%B0%D1%80%D0%B8%D0%BD%D0%B0&amp;ie=UTF-8&amp;sa=Search&amp;channel=fe&amp;client=browser-ubuntu&amp;hl=ru&amp;gws_rd=cr,ssl&amp;ei=2VQhVai_MMHkaMLxgdAM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3238" y="576263"/>
            <a:ext cx="7189787" cy="71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Используемые источники: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71600" y="2447925"/>
            <a:ext cx="7196138" cy="3887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33375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CПАСИБО ЗА ВНИМАНИЕ!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20725" y="1187450"/>
            <a:ext cx="9072563" cy="2617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69480" rIns="0" bIns="0" anchor="ctr"/>
          <a:lstStyle/>
          <a:p>
            <a:pPr marL="342900" indent="-330200" algn="ctr">
              <a:lnSpc>
                <a:spcPct val="75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2февраля 1955 года принято постановление Правительства СССР о строительстве полигона для проведения испытаний межконтинентальных баллистических ракет. Космодром Байконур решили построить в Казахстане. С 1957 года Байконур первый и крупнейший космодром в мире.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3805238"/>
            <a:ext cx="6119812" cy="3249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3238" y="423863"/>
            <a:ext cx="8569325" cy="1592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736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Сергей Павлович Королев (1906-1966) — главный  конструктор космических кораблей.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2160588"/>
            <a:ext cx="3816350" cy="4751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2808288"/>
            <a:ext cx="5400675" cy="3455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0363" y="1584325"/>
            <a:ext cx="4895850" cy="475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256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Запуск первого в мире искусственного спутника Земли был осуществлен в Советском Союзе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4 октября 1957 г. в 22 ч. 28 мин. 34 с по московскому времени. 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3528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latin typeface="Times New Roman" pitchFamily="16" charset="0"/>
              </a:rPr>
              <a:t>Наш спутник </a:t>
            </a:r>
            <a:r>
              <a:rPr lang="ru-RU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2087563"/>
            <a:ext cx="4608513" cy="424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71475"/>
            <a:ext cx="7199312" cy="1127125"/>
          </a:xfrm>
          <a:ln/>
        </p:spPr>
        <p:txBody>
          <a:bodyPr tIns="35280"/>
          <a:lstStyle/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latin typeface="Times New Roman" pitchFamily="16" charset="0"/>
              </a:rPr>
              <a:t>4 октября 1957 года - начало космической эры.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59450" y="1800225"/>
            <a:ext cx="3743325" cy="5056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 1964 году в Москве был сооружен 99-метровый обелиск «Покорителям космоса» в виде взлетающей ракеты, оставляющей за собой огненный шлейф.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1500188"/>
            <a:ext cx="4381500" cy="5586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76263"/>
            <a:ext cx="7199312" cy="720725"/>
          </a:xfrm>
          <a:ln/>
        </p:spPr>
        <p:txBody>
          <a:bodyPr tIns="273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Лайка в космосе.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332038"/>
            <a:ext cx="4427537" cy="3319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3025" y="1800225"/>
            <a:ext cx="4427538" cy="4384675"/>
          </a:xfrm>
          <a:ln/>
        </p:spPr>
        <p:txBody>
          <a:bodyPr/>
          <a:lstStyle/>
          <a:p>
            <a:pPr marL="431800" indent="-31273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600"/>
              <a:t>   Собака-космонавт, первое животное, выведенное на орбиту Земли. Была запущена в космос 3 ноября 1957 года в половине шестого утра по московскому времени на советском корабле «Спутник-2».</a:t>
            </a:r>
          </a:p>
          <a:p>
            <a:pPr marL="431800" indent="-31273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600"/>
              <a:t>   Собака погибла во время полета — через 5—7 часов после старта, от стресса и перегрева.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3" y="144463"/>
            <a:ext cx="9288462" cy="172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Первые космонавты- Белка и Стрелка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2936875"/>
            <a:ext cx="4330700" cy="419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7338" y="1439863"/>
            <a:ext cx="5111750" cy="561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Полёт проходил на корабле «</a:t>
            </a:r>
            <a:r>
              <a:rPr lang="ru-RU" sz="3200">
                <a:solidFill>
                  <a:srgbClr val="CCCCFF"/>
                </a:solidFill>
                <a:latin typeface="Times New Roman" pitchFamily="16" charset="0"/>
                <a:ea typeface="DejaVu Sans" charset="0"/>
                <a:cs typeface="DejaVu Sans" charset="0"/>
                <a:hlinkClick r:id="rId4"/>
              </a:rPr>
              <a:t>Спутник-5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». Старт состоялся </a:t>
            </a:r>
            <a:r>
              <a:rPr lang="ru-RU" sz="3200">
                <a:solidFill>
                  <a:srgbClr val="CCCCFF"/>
                </a:solidFill>
                <a:latin typeface="Times New Roman" pitchFamily="16" charset="0"/>
                <a:ea typeface="DejaVu Sans" charset="0"/>
                <a:cs typeface="DejaVu Sans" charset="0"/>
                <a:hlinkClick r:id="rId5"/>
              </a:rPr>
              <a:t>19 августа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r>
              <a:rPr lang="ru-RU" sz="3200">
                <a:solidFill>
                  <a:srgbClr val="CCCCFF"/>
                </a:solidFill>
                <a:latin typeface="Times New Roman" pitchFamily="16" charset="0"/>
                <a:ea typeface="DejaVu Sans" charset="0"/>
                <a:cs typeface="DejaVu Sans" charset="0"/>
                <a:hlinkClick r:id="rId6"/>
              </a:rPr>
              <a:t>1960 года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, полёт продолжался более 25 часов, за это время корабль совершил 17 полных витков вокруг Земли.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Полет прошел удачно, собаки-космонавты вернулись на Землю.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31800" y="1944688"/>
            <a:ext cx="4535488" cy="5360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«Взлетел в ракете русский парень,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Всю землю видел с высоты.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Был первым в космосе Гагарин…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Каким по счету будешь ты?»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u="sng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А. Орлов.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i="1" u="sng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3238" y="371475"/>
            <a:ext cx="8999537" cy="1127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Первый космонавт- Юрий Алексеевич      Гагарин   9.03 1934 г.- 27.03.1968г.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2160588"/>
            <a:ext cx="4176712" cy="3816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16691</TotalTime>
  <Words>768</Words>
  <Application>Microsoft Office PowerPoint</Application>
  <PresentationFormat>Произвольный</PresentationFormat>
  <Paragraphs>114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DejaVu Sans</vt:lpstr>
      <vt:lpstr>Droid Sans Fallback</vt:lpstr>
      <vt:lpstr>Times New Roman</vt:lpstr>
      <vt:lpstr>WenQuanYi Zen Hei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спутник  </vt:lpstr>
      <vt:lpstr>4 октября 1957 года - начало космической эры.</vt:lpstr>
      <vt:lpstr>Лайка в космосе.</vt:lpstr>
      <vt:lpstr>Презентация PowerPoint</vt:lpstr>
      <vt:lpstr>Презентация PowerPoint</vt:lpstr>
      <vt:lpstr>Презентация PowerPoint</vt:lpstr>
      <vt:lpstr>Ю. Гагарин и С.П. Королев</vt:lpstr>
      <vt:lpstr>               Юрий Гагарин</vt:lpstr>
      <vt:lpstr>Презентация PowerPoint</vt:lpstr>
      <vt:lpstr>Ю.Гагарин с семьей.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Групповой полет  А. Николаев -П. Попович.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Татьяна</dc:creator>
  <cp:lastModifiedBy>polina Kyznetsova</cp:lastModifiedBy>
  <cp:revision>11</cp:revision>
  <cp:lastPrinted>1601-01-01T00:00:00Z</cp:lastPrinted>
  <dcterms:created xsi:type="dcterms:W3CDTF">2015-04-02T16:07:28Z</dcterms:created>
  <dcterms:modified xsi:type="dcterms:W3CDTF">2023-04-09T11:29:46Z</dcterms:modified>
</cp:coreProperties>
</file>