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1D2B-C992-4441-A4C0-B003A851649C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8183-C81E-4678-B43C-0C378D3BC8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7478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1D2B-C992-4441-A4C0-B003A851649C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8183-C81E-4678-B43C-0C378D3BC8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8207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1D2B-C992-4441-A4C0-B003A851649C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8183-C81E-4678-B43C-0C378D3BC8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7566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1D2B-C992-4441-A4C0-B003A851649C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8183-C81E-4678-B43C-0C378D3BC8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1971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1D2B-C992-4441-A4C0-B003A851649C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8183-C81E-4678-B43C-0C378D3BC8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9546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1D2B-C992-4441-A4C0-B003A851649C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8183-C81E-4678-B43C-0C378D3BC8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7536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1D2B-C992-4441-A4C0-B003A851649C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8183-C81E-4678-B43C-0C378D3BC8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9672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1D2B-C992-4441-A4C0-B003A851649C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8183-C81E-4678-B43C-0C378D3BC8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6945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1D2B-C992-4441-A4C0-B003A851649C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8183-C81E-4678-B43C-0C378D3BC8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7918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1D2B-C992-4441-A4C0-B003A851649C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8183-C81E-4678-B43C-0C378D3BC8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6939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1D2B-C992-4441-A4C0-B003A851649C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8183-C81E-4678-B43C-0C378D3BC8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7777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1D2B-C992-4441-A4C0-B003A851649C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68183-C81E-4678-B43C-0C378D3BC8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0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0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/>
              <a:t>Учимся поэтапно рисовать кулич и яйца к Пасхе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20" y="2862322"/>
            <a:ext cx="3999323" cy="35969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32040" y="60195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Выполнила: Учитель начальных классов </a:t>
            </a:r>
          </a:p>
          <a:p>
            <a:r>
              <a:rPr lang="ru-RU" dirty="0"/>
              <a:t>Каспирович Полина Олеговна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2776"/>
            <a:ext cx="8846063" cy="52917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4615" y="260648"/>
            <a:ext cx="86409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Куличик рисуем на тарелке. Изобразите снизу лежащий овал.</a:t>
            </a:r>
          </a:p>
        </p:txBody>
      </p:sp>
    </p:spTree>
    <p:extLst>
      <p:ext uri="{BB962C8B-B14F-4D97-AF65-F5344CB8AC3E}">
        <p14:creationId xmlns:p14="http://schemas.microsoft.com/office/powerpoint/2010/main" val="1076926381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8772904" cy="52186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77532" y="761509"/>
            <a:ext cx="77768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Нарисуйте ободок в виде меньшего овала внутри.</a:t>
            </a:r>
          </a:p>
        </p:txBody>
      </p:sp>
    </p:spTree>
    <p:extLst>
      <p:ext uri="{BB962C8B-B14F-4D97-AF65-F5344CB8AC3E}">
        <p14:creationId xmlns:p14="http://schemas.microsoft.com/office/powerpoint/2010/main" val="109602146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52736"/>
            <a:ext cx="8772904" cy="57185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684" y="620688"/>
            <a:ext cx="5340559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87247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85773"/>
            <a:ext cx="8846063" cy="55722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23728" y="901052"/>
            <a:ext cx="54051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/>
              <a:t>Изображаем посыпку</a:t>
            </a:r>
          </a:p>
        </p:txBody>
      </p:sp>
    </p:spTree>
    <p:extLst>
      <p:ext uri="{BB962C8B-B14F-4D97-AF65-F5344CB8AC3E}">
        <p14:creationId xmlns:p14="http://schemas.microsoft.com/office/powerpoint/2010/main" val="187597891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8" y="1268760"/>
            <a:ext cx="8772904" cy="578560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22406" y="899428"/>
            <a:ext cx="61611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/>
              <a:t>Рисуем пасхальные яйца</a:t>
            </a:r>
          </a:p>
        </p:txBody>
      </p:sp>
    </p:spTree>
    <p:extLst>
      <p:ext uri="{BB962C8B-B14F-4D97-AF65-F5344CB8AC3E}">
        <p14:creationId xmlns:p14="http://schemas.microsoft.com/office/powerpoint/2010/main" val="1329013437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48" y="213081"/>
            <a:ext cx="8772904" cy="64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51265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8772904" cy="55722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35696" y="836712"/>
            <a:ext cx="57179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/>
              <a:t>Украсьте яйца узорами</a:t>
            </a:r>
          </a:p>
        </p:txBody>
      </p:sp>
    </p:spTree>
    <p:extLst>
      <p:ext uri="{BB962C8B-B14F-4D97-AF65-F5344CB8AC3E}">
        <p14:creationId xmlns:p14="http://schemas.microsoft.com/office/powerpoint/2010/main" val="975670027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0856"/>
            <a:ext cx="8846063" cy="64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02326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08720"/>
            <a:ext cx="8772904" cy="64318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404664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Раскрась наш рисунок красками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809896771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11472"/>
            <a:ext cx="40223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u="sng" dirty="0"/>
              <a:t>Праздник Пасха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16832"/>
            <a:ext cx="4536504" cy="48471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76056" y="1716425"/>
            <a:ext cx="3885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Пасха или Воскресение Христово — один из величайших праздников для православных христиан. </a:t>
            </a:r>
          </a:p>
        </p:txBody>
      </p:sp>
    </p:spTree>
    <p:extLst>
      <p:ext uri="{BB962C8B-B14F-4D97-AF65-F5344CB8AC3E}">
        <p14:creationId xmlns:p14="http://schemas.microsoft.com/office/powerpoint/2010/main" val="1582398923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-99392"/>
            <a:ext cx="43208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u="sng" dirty="0"/>
              <a:t>О </a:t>
            </a:r>
            <a:r>
              <a:rPr lang="ru-RU" sz="4400" u="sng" dirty="0"/>
              <a:t>символах</a:t>
            </a:r>
            <a:r>
              <a:rPr lang="ru-RU" sz="4000" u="sng" dirty="0"/>
              <a:t> Пасхи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47433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Таких символов существует несколько, и в разных странах они могут отличаться, но основные из них — куличи, яйца, венок, огонь.</a:t>
            </a:r>
          </a:p>
          <a:p>
            <a:r>
              <a:rPr lang="ru-RU" sz="2400" b="1" dirty="0"/>
              <a:t>Пасхальные куличи</a:t>
            </a:r>
            <a:r>
              <a:rPr lang="ru-RU" sz="2400" dirty="0"/>
              <a:t> — вкусный праздничный хлеб с изюмом, цукатами и прочими вкусностями. Он символизирует самого Иисуса, его плоть.</a:t>
            </a:r>
          </a:p>
          <a:p>
            <a:r>
              <a:rPr lang="ru-RU" sz="2400" b="1" dirty="0"/>
              <a:t>Яйца</a:t>
            </a:r>
            <a:r>
              <a:rPr lang="ru-RU" sz="2400" dirty="0"/>
              <a:t> — символ плодородия. Их на Пасху красят и расписывают. </a:t>
            </a:r>
          </a:p>
          <a:p>
            <a:r>
              <a:rPr lang="ru-RU" sz="2400" dirty="0"/>
              <a:t>Также существует веселая традиция “христосоваться”, то есть биться яйцами. Чье яйцо останется целым, тот и победил.</a:t>
            </a:r>
          </a:p>
          <a:p>
            <a:r>
              <a:rPr lang="ru-RU" sz="2400" b="1" dirty="0"/>
              <a:t>Венок</a:t>
            </a:r>
            <a:r>
              <a:rPr lang="ru-RU" sz="2400" dirty="0"/>
              <a:t> — символ вечной жизни, поскольку он круглый, а значит не имеет ни начала ни конца.</a:t>
            </a:r>
          </a:p>
          <a:p>
            <a:r>
              <a:rPr lang="ru-RU" sz="2400" b="1" dirty="0"/>
              <a:t>Огонь </a:t>
            </a:r>
            <a:r>
              <a:rPr lang="ru-RU" sz="2400" dirty="0"/>
              <a:t>— еще один символ жизни, без которого тяжело представить себе жизнь на земле, ведь он согревает, помогает готовить пищу.</a:t>
            </a:r>
          </a:p>
        </p:txBody>
      </p:sp>
    </p:spTree>
    <p:extLst>
      <p:ext uri="{BB962C8B-B14F-4D97-AF65-F5344CB8AC3E}">
        <p14:creationId xmlns:p14="http://schemas.microsoft.com/office/powerpoint/2010/main" val="2083143214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60648"/>
            <a:ext cx="50881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u="sng" dirty="0"/>
              <a:t>Выполнение работы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412776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Для работы нам понадобится: </a:t>
            </a:r>
            <a:r>
              <a:rPr lang="ru-RU" sz="3200" dirty="0"/>
              <a:t>простой карандаш, ластик, краски акварель/гуашь.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3861048"/>
            <a:ext cx="4608975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41214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69472"/>
            <a:ext cx="8846063" cy="53588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671495"/>
            <a:ext cx="65133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/>
              <a:t>Нарисуйте прямоугольник</a:t>
            </a:r>
          </a:p>
        </p:txBody>
      </p:sp>
    </p:spTree>
    <p:extLst>
      <p:ext uri="{BB962C8B-B14F-4D97-AF65-F5344CB8AC3E}">
        <p14:creationId xmlns:p14="http://schemas.microsoft.com/office/powerpoint/2010/main" val="460352868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40768"/>
            <a:ext cx="8772904" cy="57185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99222" y="764704"/>
            <a:ext cx="46774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/>
              <a:t>Далее рисуем круг</a:t>
            </a:r>
          </a:p>
        </p:txBody>
      </p:sp>
    </p:spTree>
    <p:extLst>
      <p:ext uri="{BB962C8B-B14F-4D97-AF65-F5344CB8AC3E}">
        <p14:creationId xmlns:p14="http://schemas.microsoft.com/office/powerpoint/2010/main" val="2215265292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4" y="1268760"/>
            <a:ext cx="8846063" cy="53588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116632"/>
            <a:ext cx="79928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Сотрите лишние линии, чтобы получилось очертание кулича с округлым верхом.</a:t>
            </a:r>
          </a:p>
        </p:txBody>
      </p:sp>
    </p:spTree>
    <p:extLst>
      <p:ext uri="{BB962C8B-B14F-4D97-AF65-F5344CB8AC3E}">
        <p14:creationId xmlns:p14="http://schemas.microsoft.com/office/powerpoint/2010/main" val="3603915156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699746" cy="628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81218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03394"/>
            <a:ext cx="8846063" cy="51454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74253" y="278596"/>
            <a:ext cx="74565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Отделите верхушку волнистой линией.</a:t>
            </a:r>
          </a:p>
        </p:txBody>
      </p:sp>
    </p:spTree>
    <p:extLst>
      <p:ext uri="{BB962C8B-B14F-4D97-AF65-F5344CB8AC3E}">
        <p14:creationId xmlns:p14="http://schemas.microsoft.com/office/powerpoint/2010/main" val="470472311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129</Words>
  <Application>Microsoft Office PowerPoint</Application>
  <PresentationFormat>Экран (4:3)</PresentationFormat>
  <Paragraphs>24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Балет.</dc:title>
  <dc:creator>КОМП</dc:creator>
  <cp:lastModifiedBy>Апоналинария</cp:lastModifiedBy>
  <cp:revision>18</cp:revision>
  <dcterms:created xsi:type="dcterms:W3CDTF">2014-01-22T11:17:35Z</dcterms:created>
  <dcterms:modified xsi:type="dcterms:W3CDTF">2023-04-05T15:39:31Z</dcterms:modified>
</cp:coreProperties>
</file>